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5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2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4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5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8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07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4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4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0DA9-4EC9-476C-9AAE-CD7F13BCBD9C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3B76FB6-A814-4424-A538-9EE907BEAD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96EB-B0A6-4642-B325-C7B2BDC18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IAP v IPA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AEB94-A605-463C-95EB-B081D7119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Filling out an ICS 7.1% ABV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4138B-4D77-4E4E-8BB2-3BEF565E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696" y="802298"/>
            <a:ext cx="2676525" cy="58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E80BA-6CBD-47B0-A526-C8CF5441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602272"/>
            <a:ext cx="1590675" cy="98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A156F-44CB-4113-86C9-77F6A84E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96" y="2252010"/>
            <a:ext cx="3804781" cy="25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0AED7412-5355-43DB-B77A-055C70529A68}"/>
              </a:ext>
            </a:extLst>
          </p:cNvPr>
          <p:cNvSpPr/>
          <p:nvPr/>
        </p:nvSpPr>
        <p:spPr>
          <a:xfrm>
            <a:off x="563671" y="338203"/>
            <a:ext cx="1435861" cy="11398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AB05D-961C-4E79-9522-A1350FC7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62" y="1611140"/>
            <a:ext cx="594207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C0936-3D61-40B2-8149-252BCD4B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62" y="1298010"/>
            <a:ext cx="594207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2EDE0767-7187-4723-BEE7-6F4B84901A06}"/>
              </a:ext>
            </a:extLst>
          </p:cNvPr>
          <p:cNvSpPr/>
          <p:nvPr/>
        </p:nvSpPr>
        <p:spPr>
          <a:xfrm>
            <a:off x="563671" y="338203"/>
            <a:ext cx="1435861" cy="11398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41377-5EEF-4FFA-A678-C1340FD8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7" y="908137"/>
            <a:ext cx="4276725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C42E3-F6D0-47AE-9813-142C9C62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60" y="908137"/>
            <a:ext cx="44196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5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18D14-83B4-4FCD-9F84-F95A1D82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846634"/>
            <a:ext cx="11741063" cy="41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DD1032CC-CC23-49C9-807F-E9ADA26230C7}"/>
              </a:ext>
            </a:extLst>
          </p:cNvPr>
          <p:cNvSpPr/>
          <p:nvPr/>
        </p:nvSpPr>
        <p:spPr>
          <a:xfrm>
            <a:off x="563671" y="338203"/>
            <a:ext cx="1435861" cy="11398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275F8-1B66-4600-868D-B0724C3C6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80" y="908137"/>
            <a:ext cx="3476625" cy="3667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69CBD-9A69-41A4-856B-32277AD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8137"/>
            <a:ext cx="1866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2A09F-62AC-48D1-A3C7-2C2EE9DD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2" y="1006909"/>
            <a:ext cx="116109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F189B0F5-D0B5-4D72-9143-194DB1AD4FF4}"/>
              </a:ext>
            </a:extLst>
          </p:cNvPr>
          <p:cNvSpPr/>
          <p:nvPr/>
        </p:nvSpPr>
        <p:spPr>
          <a:xfrm>
            <a:off x="538619" y="388308"/>
            <a:ext cx="1435861" cy="11398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C6A33-77C8-4434-80ED-BE8AF7EF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76" y="958242"/>
            <a:ext cx="5648325" cy="3914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137E3-5425-4AEE-9351-00876627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97" y="958242"/>
            <a:ext cx="27908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8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5D7D6-7534-4AE3-8CA3-F44C040C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" y="1075742"/>
            <a:ext cx="11941479" cy="41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DF7EBD3-E684-450E-8B11-A3EA98AB07AF}"/>
              </a:ext>
            </a:extLst>
          </p:cNvPr>
          <p:cNvSpPr/>
          <p:nvPr/>
        </p:nvSpPr>
        <p:spPr>
          <a:xfrm>
            <a:off x="538619" y="388308"/>
            <a:ext cx="1435861" cy="11398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3E4B9-4481-4F86-8123-BA4332E2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69" y="958242"/>
            <a:ext cx="4562475" cy="346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F9D97-3F92-4012-B334-816793BF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18" y="958242"/>
            <a:ext cx="41338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0A9DE-DFEA-41D4-94BF-C9AC510D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9" y="929013"/>
            <a:ext cx="11903901" cy="38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AEB94-A605-463C-95EB-B081D7119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681" y="288099"/>
            <a:ext cx="8637072" cy="4885150"/>
          </a:xfrm>
        </p:spPr>
        <p:txBody>
          <a:bodyPr>
            <a:normAutofit/>
          </a:bodyPr>
          <a:lstStyle/>
          <a:p>
            <a:r>
              <a:rPr lang="en-US" b="1" dirty="0"/>
              <a:t>Introductions:</a:t>
            </a:r>
          </a:p>
          <a:p>
            <a:endParaRPr lang="en-US" b="1" dirty="0"/>
          </a:p>
          <a:p>
            <a:r>
              <a:rPr lang="en-US" b="1" dirty="0"/>
              <a:t>Mark van dyke – Spectrum Health</a:t>
            </a:r>
          </a:p>
          <a:p>
            <a:endParaRPr lang="en-US" b="1" dirty="0"/>
          </a:p>
          <a:p>
            <a:r>
              <a:rPr lang="en-US" b="1" dirty="0"/>
              <a:t>Jan </a:t>
            </a:r>
            <a:r>
              <a:rPr lang="en-US" b="1" dirty="0" err="1"/>
              <a:t>Glarum</a:t>
            </a:r>
            <a:r>
              <a:rPr lang="en-US" b="1" dirty="0"/>
              <a:t> – A better emergency</a:t>
            </a:r>
          </a:p>
          <a:p>
            <a:endParaRPr lang="en-US" b="1" dirty="0"/>
          </a:p>
          <a:p>
            <a:r>
              <a:rPr lang="en-US" b="1" dirty="0"/>
              <a:t>Pat </a:t>
            </a:r>
            <a:r>
              <a:rPr lang="en-US" b="1" dirty="0" err="1"/>
              <a:t>mcbride</a:t>
            </a:r>
            <a:r>
              <a:rPr lang="en-US" b="1" dirty="0"/>
              <a:t> – certified cicerone / com-l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2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AEB94-A605-463C-95EB-B081D7119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Welcome to founders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8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BA27D-D8DC-424D-ACDD-006F918A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25" y="118184"/>
            <a:ext cx="7929855" cy="66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3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54080-E2E5-475D-AA88-640DC172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29" y="1524820"/>
            <a:ext cx="9950302" cy="31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4CCA7-78E2-4F9C-B4E6-954F903D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95" y="568098"/>
            <a:ext cx="11040141" cy="55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7017D1-744E-4BF7-AEF3-94FED070EF0D}"/>
              </a:ext>
            </a:extLst>
          </p:cNvPr>
          <p:cNvSpPr txBox="1"/>
          <p:nvPr/>
        </p:nvSpPr>
        <p:spPr>
          <a:xfrm>
            <a:off x="526094" y="6360183"/>
            <a:ext cx="472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beerflavorwheel.com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29D60-0642-4DDA-B065-2ED93601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17" y="128485"/>
            <a:ext cx="5966276" cy="60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679DC-18C1-4FC4-B023-8F2DE17D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4" y="512247"/>
            <a:ext cx="1435861" cy="4625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D73BD-EFBE-424F-8FFF-F2EF57B1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05" y="1929522"/>
            <a:ext cx="2257425" cy="895350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57883FEA-083E-445F-9812-1B5BC2C94BF6}"/>
              </a:ext>
            </a:extLst>
          </p:cNvPr>
          <p:cNvSpPr/>
          <p:nvPr/>
        </p:nvSpPr>
        <p:spPr>
          <a:xfrm>
            <a:off x="563671" y="338203"/>
            <a:ext cx="1435861" cy="11398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73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712BE-59E6-4305-9E7B-E8071C04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" y="340786"/>
            <a:ext cx="12016636" cy="48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43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</TotalTime>
  <Words>45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IAP v IPA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IAP v IPA</dc:title>
  <dc:creator>Vandyke, Mark B.</dc:creator>
  <cp:lastModifiedBy>Vandyke, Mark B.</cp:lastModifiedBy>
  <cp:revision>26</cp:revision>
  <dcterms:created xsi:type="dcterms:W3CDTF">2021-10-15T17:52:55Z</dcterms:created>
  <dcterms:modified xsi:type="dcterms:W3CDTF">2021-10-17T19:20:17Z</dcterms:modified>
</cp:coreProperties>
</file>